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293"/>
    <a:srgbClr val="2D558B"/>
    <a:srgbClr val="2B8EC0"/>
    <a:srgbClr val="02995C"/>
    <a:srgbClr val="4096D2"/>
    <a:srgbClr val="003087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6220"/>
    <p:restoredTop sz="96341"/>
  </p:normalViewPr>
  <p:slideViewPr>
    <p:cSldViewPr snapToGrid="0" snapToObjects="1">
      <p:cViewPr varScale="1">
        <p:scale>
          <a:sx n="74" d="100"/>
          <a:sy n="74" d="100"/>
        </p:scale>
        <p:origin x="208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E743-D733-B344-B823-293747EB42E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1650-573F-ED40-8B14-4464BCEE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5D74-E6D7-E34A-8F1B-7B3526E3B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675CD-AD17-684B-B6AD-E8CA4B4DB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9D270-FA44-6F46-833B-886E8E4B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291" y="6356349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D960703-4CE6-5A40-AB8C-9CF2BDFB5E9F}" type="datetime1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6B44-0D06-BE49-AEC2-F357467D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9921" y="634640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7196B-834B-764E-996A-DFC27D1A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1151" y="6346403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D094A2-D85D-7649-A211-8F8575B100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B05A-6DD7-6F41-A6E9-8C9769F7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1B4C9-D652-D440-AD84-E1788AE28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4BCB-4CFD-DE41-8C3E-F71A6C26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1343-C540-1048-B2AB-2BBA4AFDE16A}" type="datetime1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E63BA-F565-EB49-8F33-2D87ED12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FAF6-ED94-C043-B49F-643CBDCA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C04A2-DEDE-1849-AE1E-4E5838747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435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D481A-8ACA-9B41-BA02-165428F1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0435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623D-4188-AB45-A9B3-BA73A852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6DED-449F-BD49-8665-EFB80CD997B4}" type="datetime1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09D9B-919B-3E43-B0C6-A227ED9B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EAA8D-BAF5-AE43-AAC5-F75A04D4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FF5F-9781-6A45-AFAD-A80C8360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7B6B7-DE51-034C-B14A-DDC59B31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B5FF8-61E2-A648-9C3E-673D9DB7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6842-DF99-8544-B1F1-4F3C7CCA4C6D}" type="datetime1">
              <a:rPr lang="en-US" smtClean="0"/>
              <a:t>1/27/21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3C7636-9ACD-2A40-909F-8BD909743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B24413E-DD9D-6048-B32E-C3B70D3B14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267200" y="636760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A38D-AC8D-F44F-972D-BCBF51A1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6378-3292-0248-9156-53A5AB28C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8001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8CB5-3AEF-A647-9C29-417B706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F01B-5C83-4044-86CE-D4CFA43A5AB8}" type="datetime1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6BF59-08D2-2E49-A736-5CE86BC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636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158E3-F23E-4446-A9A5-546F7F46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7A31-FB0C-8E4F-A6A1-12B56371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497A-4CF9-224A-AD01-EADDEB16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8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C0B06-DF3A-694C-8FE3-5AE76C44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8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1526D-FC47-5A45-9F40-E141BCF6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7B60-1483-3943-B8A5-8EBFBBF73E3A}" type="datetime1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0D25-7116-AC43-98CF-9140742E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D67B-B352-104B-AF69-3CF3C214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64FC-BF89-4E47-81E1-787C36A1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97D78-2756-EF47-9B01-DB0940D8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28BDC-7A5F-0F49-B239-7B7D00BDF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89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AC27A-0E88-0F4F-8B94-50B3B5C05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35224-AB7E-1B4A-A5EA-15BDAB32D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89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8051C-3E11-5D4D-AA6F-D09D2530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29E5-977D-5B42-B845-1EA73F82C1BE}" type="datetime1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723A3-3BE0-5445-9106-3119C727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08BB8-83B7-3745-A76D-F5325A34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86F1-D91F-B64D-8494-830CD845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428D2-0EEB-5341-B7D1-89FE1714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FB8D-C8E4-6346-B12B-C9177BBA3936}" type="datetime1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AA83F-EBE0-3E4B-96F7-B9F11008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4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4CC96-47DF-FE42-B912-6FFAD422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41BBE-F5AE-D04A-BC87-B247C7A4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312-26F0-7B4E-ADBB-B4574EB633EB}" type="datetime1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0359B-70CD-1D48-9941-09CE7A75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B78D-69F1-5D4D-B838-4DFCC7A3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84BA-B90A-4749-9436-5D187B81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53B0-6F59-7840-A043-14A117019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1385A-0DC2-2145-8A63-1696ABDDD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D425B-6E4C-CA41-894F-9B589BD0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2BAA-930A-A044-9B45-2F8D18C3F320}" type="datetime1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EC4BE-5354-CF4B-A282-AD8E5E5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636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5C154-8C21-B64D-8EF4-681CB5CA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FFE3-F3DA-A145-83DE-AF7734AA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F3F7-9CD2-474C-9E5A-C28B80E33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9F234-A78D-FD45-B0CF-171FDD7EC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D3BC-2C02-AE46-AF14-C95EC411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38E8-90ED-5849-8DB7-7AF00E24ECC9}" type="datetime1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88D1-02DD-A946-A1CF-CC2637E0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6A929-DB50-EB40-B4D6-00AF59C4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5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>
                <a:alpha val="6000"/>
              </a:schemeClr>
            </a:gs>
            <a:gs pos="99000">
              <a:srgbClr val="2B8EC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7ED59A-43EF-EE47-8220-2B527447921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91580"/>
            <a:ext cx="12192000" cy="717176"/>
          </a:xfrm>
          <a:prstGeom prst="rect">
            <a:avLst/>
          </a:prstGeom>
          <a:effectLst>
            <a:outerShdw blurRad="88900" dist="114300" dir="16200000" sx="102000" sy="102000" rotWithShape="0">
              <a:schemeClr val="bg1"/>
            </a:outerShdw>
          </a:effec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9E462-B10E-6742-8FEB-80113816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35EE-BB51-8E4D-BC17-2A8AD24C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9C7E2-FD93-B947-B4E3-2B65A961E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95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B262C512-20D6-8747-AB92-2A779C2ADC38}" type="datetime1">
              <a:rPr lang="en-US" smtClean="0"/>
              <a:t>1/27/21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F6EBD-39A6-7A40-B97B-2114EE1A9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7BD094A2-D85D-7649-A211-8F8575B10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7160D83-A397-E448-A0CF-3A11F3D63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6760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3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087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3666A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3666A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3666A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3666A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3666A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7DF9-052B-4242-9F0B-657E623CE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7F2CB-FACC-3A48-B9B3-131D936EE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3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Slab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Dolores Landeck</dc:creator>
  <cp:keywords/>
  <dc:description/>
  <cp:lastModifiedBy>Dolores Landeck</cp:lastModifiedBy>
  <cp:revision>22</cp:revision>
  <dcterms:created xsi:type="dcterms:W3CDTF">2021-01-22T18:51:44Z</dcterms:created>
  <dcterms:modified xsi:type="dcterms:W3CDTF">2021-01-27T20:17:05Z</dcterms:modified>
  <cp:category/>
</cp:coreProperties>
</file>