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96D2"/>
    <a:srgbClr val="2B8EC0"/>
    <a:srgbClr val="045293"/>
    <a:srgbClr val="003087"/>
    <a:srgbClr val="2D558B"/>
    <a:srgbClr val="636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70"/>
    <p:restoredTop sz="96341"/>
  </p:normalViewPr>
  <p:slideViewPr>
    <p:cSldViewPr snapToGrid="0" snapToObjects="1">
      <p:cViewPr>
        <p:scale>
          <a:sx n="85" d="100"/>
          <a:sy n="85" d="100"/>
        </p:scale>
        <p:origin x="152" y="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6F07A-2317-0347-B16E-C45090D0A9B3}" type="datetimeFigureOut">
              <a:rPr lang="en-US" smtClean="0"/>
              <a:t>1/27/21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4B317-AA4A-0B45-BEE1-3E5447552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8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25D74-E6D7-E34A-8F1B-7B3526E3BF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675CD-AD17-684B-B6AD-E8CA4B4DB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B72A5E-30EA-1D42-A97E-89FE0DC9E7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67786" y="6341879"/>
            <a:ext cx="2743200" cy="365125"/>
          </a:xfrm>
        </p:spPr>
        <p:txBody>
          <a:bodyPr/>
          <a:lstStyle/>
          <a:p>
            <a:fld id="{9F245622-1051-B04D-9ADC-1CF5F981C655}" type="datetimeFigureOut">
              <a:rPr lang="en-US" smtClean="0"/>
              <a:t>1/27/21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07D521-4FB9-D443-A890-073AF80C3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25779" y="6341879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83766E-03F3-364E-83C6-CAC7DA276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55373" y="6341879"/>
            <a:ext cx="2743200" cy="365125"/>
          </a:xfrm>
        </p:spPr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7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AB05A-6DD7-6F41-A6E9-8C9769F73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1B4C9-D652-D440-AD84-E1788AE288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84BCB-4CFD-DE41-8C3E-F71A6C268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5622-1051-B04D-9ADC-1CF5F981C655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E63BA-F565-EB49-8F33-2D87ED12B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4FAF6-ED94-C043-B49F-643CBDCA4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70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4C04A2-DEDE-1849-AE1E-4E5838747E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48103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5D481A-8ACA-9B41-BA02-165428F1B9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4810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A623D-4188-AB45-A9B3-BA73A8521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5622-1051-B04D-9ADC-1CF5F981C655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09D9B-919B-3E43-B0C6-A227ED9B5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EAA8D-BAF5-AE43-AAC5-F75A04D40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8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9FF5F-9781-6A45-AFAD-A80C8360F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7B6B7-DE51-034C-B14A-DDC59B316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254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AE266-94F8-DD46-877A-111E801BD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5622-1051-B04D-9ADC-1CF5F981C655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421EC-5BEA-FC4E-9E4B-9A398556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E7B7C-339D-3447-B5DD-FB25C6776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40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CA38D-AC8D-F44F-972D-BCBF51A11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46378-3292-0248-9156-53A5AB28C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286681"/>
          </a:xfrm>
        </p:spPr>
        <p:txBody>
          <a:bodyPr/>
          <a:lstStyle>
            <a:lvl1pPr marL="0" indent="0">
              <a:buNone/>
              <a:defRPr sz="240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D8CB5-3AEF-A647-9C29-417B70678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5622-1051-B04D-9ADC-1CF5F981C655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6BF59-08D2-2E49-A736-5CE86BCCD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93433" y="6341879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6158E3-F23E-4446-A9A5-546F7F46E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4250" y="6341878"/>
            <a:ext cx="2743200" cy="365125"/>
          </a:xfrm>
        </p:spPr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7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17A31-FB0C-8E4F-A6A1-12B56371A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4497A-4CF9-224A-AD01-EADDEB160E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9549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DC0B06-DF3A-694C-8FE3-5AE76C44F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95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1526D-FC47-5A45-9F40-E141BCF6F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5622-1051-B04D-9ADC-1CF5F981C655}" type="datetimeFigureOut">
              <a:rPr lang="en-US" smtClean="0"/>
              <a:t>1/27/21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9C0D25-7116-AC43-98CF-9140742E3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F4D67B-B352-104B-AF69-3CF3C2144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164FC-BF89-4E47-81E1-787C36A1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97D78-2756-EF47-9B01-DB0940D8A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28BDC-7A5F-0F49-B239-7B7D00BDF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6101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2AC27A-0E88-0F4F-8B94-50B3B5C051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535224-AB7E-1B4A-A5EA-15BDAB32D1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6101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8051C-3E11-5D4D-AA6F-D09D25301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5622-1051-B04D-9ADC-1CF5F981C655}" type="datetimeFigureOut">
              <a:rPr lang="en-US" smtClean="0"/>
              <a:t>1/27/21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E723A3-3BE0-5445-9106-3119C727A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108BB8-83B7-3745-A76D-F5325A348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6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886F1-D91F-B64D-8494-830CD845F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8428D2-0EEB-5341-B7D1-89FE17148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5622-1051-B04D-9ADC-1CF5F981C655}" type="datetimeFigureOut">
              <a:rPr lang="en-US" smtClean="0"/>
              <a:t>1/27/21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4AA83F-EBE0-3E4B-96F7-B9F11008B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4CC96-47DF-FE42-B912-6FFAD4226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05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D41BBE-F5AE-D04A-BC87-B247C7A49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5622-1051-B04D-9ADC-1CF5F981C655}" type="datetimeFigureOut">
              <a:rPr lang="en-US" smtClean="0"/>
              <a:t>1/27/21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60359B-70CD-1D48-9941-09CE7A75E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EB78D-69F1-5D4D-B838-4DFCC7A31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9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084BA-B90A-4749-9436-5D187B81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053B0-6F59-7840-A043-14A117019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81385A-0DC2-2145-8A63-1696ABDDDD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FD425B-6E4C-CA41-894F-9B589BD04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5622-1051-B04D-9ADC-1CF5F981C655}" type="datetimeFigureOut">
              <a:rPr lang="en-US" smtClean="0"/>
              <a:t>1/27/21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EC4BE-5354-CF4B-A282-AD8E5E557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45C154-8C21-B64D-8EF4-681CB5CA6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1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5FFE3-F3DA-A145-83DE-AF7734AA0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76F3F7-9CD2-474C-9E5A-C28B80E33C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C9F234-A78D-FD45-B0CF-171FDD7EC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02D3BC-2C02-AE46-AF14-C95EC411D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5622-1051-B04D-9ADC-1CF5F981C655}" type="datetimeFigureOut">
              <a:rPr lang="en-US" smtClean="0"/>
              <a:t>1/27/21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688D1-02DD-A946-A1CF-CC2637E0B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46A929-DB50-EB40-B4D6-00AF59C4F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094A2-D85D-7649-A211-8F8575B10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5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2B8EC0"/>
            </a:gs>
            <a:gs pos="99000">
              <a:srgbClr val="04529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8BFC0E5-FBA5-5347-BED0-9A3B030275D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6140824"/>
            <a:ext cx="12192000" cy="717176"/>
          </a:xfrm>
          <a:prstGeom prst="rect">
            <a:avLst/>
          </a:prstGeom>
          <a:effectLst>
            <a:outerShdw blurRad="50800" dist="38100" dir="16200000" sx="113000" sy="113000" rotWithShape="0">
              <a:srgbClr val="4096D2">
                <a:alpha val="97000"/>
              </a:srgbClr>
            </a:outerShdw>
          </a:effec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C9E462-B10E-6742-8FEB-801138168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4F35EE-BB51-8E4D-BC17-2A8AD24CD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50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9C7E2-FD93-B947-B4E3-2B65A961E0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47866" y="63418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F245622-1051-B04D-9ADC-1CF5F981C655}" type="datetimeFigureOut">
              <a:rPr lang="en-US" smtClean="0"/>
              <a:pPr/>
              <a:t>1/27/21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BA89F-22B8-434D-A13F-9CF7204650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3433" y="631242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F6EBD-39A6-7A40-B97B-2114EE1A93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9847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BD094A2-D85D-7649-A211-8F8575B100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138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Roboto Slab" pitchFamily="2" charset="0"/>
          <a:ea typeface="Roboto Slab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D7DF9-052B-4242-9F0B-657E623CEB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17F2CB-FACC-3A48-B9B3-131D936EE6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39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Roboto</vt:lpstr>
      <vt:lpstr>Roboto Slab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Dolores Landeck</dc:creator>
  <cp:keywords/>
  <dc:description/>
  <cp:lastModifiedBy>Dolores Landeck</cp:lastModifiedBy>
  <cp:revision>21</cp:revision>
  <dcterms:created xsi:type="dcterms:W3CDTF">2021-01-22T18:51:44Z</dcterms:created>
  <dcterms:modified xsi:type="dcterms:W3CDTF">2021-01-27T20:18:34Z</dcterms:modified>
  <cp:category/>
</cp:coreProperties>
</file>