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87" r:id="rId3"/>
    <p:sldId id="286" r:id="rId4"/>
    <p:sldId id="273" r:id="rId5"/>
    <p:sldId id="290" r:id="rId6"/>
    <p:sldId id="291" r:id="rId7"/>
  </p:sldIdLst>
  <p:sldSz cx="12192000" cy="6858000"/>
  <p:notesSz cx="6858000" cy="9144000"/>
  <p:embeddedFontLst>
    <p:embeddedFont>
      <p:font typeface="Söhne Kräftig" panose="020B0503030202060203" pitchFamily="34" charset="77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54"/>
    <a:srgbClr val="F3F6E7"/>
    <a:srgbClr val="FFB154"/>
    <a:srgbClr val="010455"/>
    <a:srgbClr val="6687FC"/>
    <a:srgbClr val="335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694"/>
  </p:normalViewPr>
  <p:slideViewPr>
    <p:cSldViewPr snapToGrid="0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5:25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5:27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A550-0532-D748-A177-BFA89F01A272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A735-5764-8746-B669-27E79A102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add social 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A735-5764-8746-B669-27E79A102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8A437A9-9571-C72B-7DE6-A959877B4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16" y="567923"/>
            <a:ext cx="2230506" cy="816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21AE42-D628-516F-223D-C1E8231921CE}"/>
                  </a:ext>
                </a:extLst>
              </p14:cNvPr>
              <p14:cNvContentPartPr/>
              <p14:nvPr userDrawn="1"/>
            </p14:nvContentPartPr>
            <p14:xfrm>
              <a:off x="1422738" y="579223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21AE42-D628-516F-223D-C1E823192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3738" y="578323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C0FFDC37-5D5C-C7BC-C6F7-97714E8E028A}"/>
              </a:ext>
            </a:extLst>
          </p:cNvPr>
          <p:cNvSpPr/>
          <p:nvPr userDrawn="1"/>
        </p:nvSpPr>
        <p:spPr>
          <a:xfrm>
            <a:off x="6354589" y="2473962"/>
            <a:ext cx="5291821" cy="3604370"/>
          </a:xfrm>
          <a:custGeom>
            <a:avLst/>
            <a:gdLst>
              <a:gd name="connsiteX0" fmla="*/ 1566815 w 4572363"/>
              <a:gd name="connsiteY0" fmla="*/ 0 h 3114332"/>
              <a:gd name="connsiteX1" fmla="*/ 1573367 w 4572363"/>
              <a:gd name="connsiteY1" fmla="*/ 329 h 3114332"/>
              <a:gd name="connsiteX2" fmla="*/ 1573367 w 4572363"/>
              <a:gd name="connsiteY2" fmla="*/ 0 h 3114332"/>
              <a:gd name="connsiteX3" fmla="*/ 4572363 w 4572363"/>
              <a:gd name="connsiteY3" fmla="*/ 0 h 3114332"/>
              <a:gd name="connsiteX4" fmla="*/ 4572363 w 4572363"/>
              <a:gd name="connsiteY4" fmla="*/ 3114331 h 3114332"/>
              <a:gd name="connsiteX5" fmla="*/ 1573367 w 4572363"/>
              <a:gd name="connsiteY5" fmla="*/ 3114331 h 3114332"/>
              <a:gd name="connsiteX6" fmla="*/ 1573367 w 4572363"/>
              <a:gd name="connsiteY6" fmla="*/ 3114003 h 3114332"/>
              <a:gd name="connsiteX7" fmla="*/ 1566815 w 4572363"/>
              <a:gd name="connsiteY7" fmla="*/ 3114332 h 3114332"/>
              <a:gd name="connsiteX8" fmla="*/ 0 w 4572363"/>
              <a:gd name="connsiteY8" fmla="*/ 1557166 h 3114332"/>
              <a:gd name="connsiteX9" fmla="*/ 1566815 w 4572363"/>
              <a:gd name="connsiteY9" fmla="*/ 0 h 311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363" h="3114332">
                <a:moveTo>
                  <a:pt x="1566815" y="0"/>
                </a:moveTo>
                <a:lnTo>
                  <a:pt x="1573367" y="329"/>
                </a:lnTo>
                <a:lnTo>
                  <a:pt x="1573367" y="0"/>
                </a:lnTo>
                <a:lnTo>
                  <a:pt x="4572363" y="0"/>
                </a:lnTo>
                <a:lnTo>
                  <a:pt x="4572363" y="3114331"/>
                </a:lnTo>
                <a:lnTo>
                  <a:pt x="1573367" y="3114331"/>
                </a:lnTo>
                <a:lnTo>
                  <a:pt x="1573367" y="3114003"/>
                </a:lnTo>
                <a:lnTo>
                  <a:pt x="1566815" y="3114332"/>
                </a:lnTo>
                <a:cubicBezTo>
                  <a:pt x="701487" y="3114332"/>
                  <a:pt x="0" y="2417165"/>
                  <a:pt x="0" y="1557166"/>
                </a:cubicBezTo>
                <a:cubicBezTo>
                  <a:pt x="0" y="697167"/>
                  <a:pt x="701487" y="0"/>
                  <a:pt x="1566815" y="0"/>
                </a:cubicBezTo>
                <a:close/>
              </a:path>
            </a:pathLst>
          </a:custGeom>
          <a:solidFill>
            <a:srgbClr val="335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E946E83-CB35-2C7E-A971-CC42E147544F}"/>
              </a:ext>
            </a:extLst>
          </p:cNvPr>
          <p:cNvSpPr/>
          <p:nvPr userDrawn="1"/>
        </p:nvSpPr>
        <p:spPr>
          <a:xfrm>
            <a:off x="7427741" y="567923"/>
            <a:ext cx="3896962" cy="5046525"/>
          </a:xfrm>
          <a:custGeom>
            <a:avLst/>
            <a:gdLst>
              <a:gd name="connsiteX0" fmla="*/ 3717450 w 4879918"/>
              <a:gd name="connsiteY0" fmla="*/ 0 h 4416942"/>
              <a:gd name="connsiteX1" fmla="*/ 3717451 w 4879918"/>
              <a:gd name="connsiteY1" fmla="*/ 0 h 4416942"/>
              <a:gd name="connsiteX2" fmla="*/ 3879830 w 4879918"/>
              <a:gd name="connsiteY2" fmla="*/ 0 h 4416942"/>
              <a:gd name="connsiteX3" fmla="*/ 3879564 w 4879918"/>
              <a:gd name="connsiteY3" fmla="*/ 12604 h 4416942"/>
              <a:gd name="connsiteX4" fmla="*/ 3951728 w 4879918"/>
              <a:gd name="connsiteY4" fmla="*/ 23617 h 4416942"/>
              <a:gd name="connsiteX5" fmla="*/ 4879918 w 4879918"/>
              <a:gd name="connsiteY5" fmla="*/ 1162468 h 4416942"/>
              <a:gd name="connsiteX6" fmla="*/ 4879918 w 4879918"/>
              <a:gd name="connsiteY6" fmla="*/ 1162469 h 4416942"/>
              <a:gd name="connsiteX7" fmla="*/ 4798895 w 4879918"/>
              <a:gd name="connsiteY7" fmla="*/ 4416942 h 4416942"/>
              <a:gd name="connsiteX8" fmla="*/ 1486982 w 4879918"/>
              <a:gd name="connsiteY8" fmla="*/ 4416942 h 4416942"/>
              <a:gd name="connsiteX9" fmla="*/ 1486982 w 4879918"/>
              <a:gd name="connsiteY9" fmla="*/ 4393793 h 4416942"/>
              <a:gd name="connsiteX10" fmla="*/ 0 w 4879918"/>
              <a:gd name="connsiteY10" fmla="*/ 4393793 h 4416942"/>
              <a:gd name="connsiteX11" fmla="*/ 0 w 4879918"/>
              <a:gd name="connsiteY11" fmla="*/ 1 h 4416942"/>
              <a:gd name="connsiteX12" fmla="*/ 3717449 w 4879918"/>
              <a:gd name="connsiteY12" fmla="*/ 0 h 4416942"/>
              <a:gd name="connsiteX0" fmla="*/ 3717450 w 4879918"/>
              <a:gd name="connsiteY0" fmla="*/ 0 h 4416942"/>
              <a:gd name="connsiteX1" fmla="*/ 3717451 w 4879918"/>
              <a:gd name="connsiteY1" fmla="*/ 0 h 4416942"/>
              <a:gd name="connsiteX2" fmla="*/ 3798686 w 4879918"/>
              <a:gd name="connsiteY2" fmla="*/ 6302 h 4416942"/>
              <a:gd name="connsiteX3" fmla="*/ 3879564 w 4879918"/>
              <a:gd name="connsiteY3" fmla="*/ 12604 h 4416942"/>
              <a:gd name="connsiteX4" fmla="*/ 3951728 w 4879918"/>
              <a:gd name="connsiteY4" fmla="*/ 23617 h 4416942"/>
              <a:gd name="connsiteX5" fmla="*/ 4879918 w 4879918"/>
              <a:gd name="connsiteY5" fmla="*/ 1162468 h 4416942"/>
              <a:gd name="connsiteX6" fmla="*/ 4879918 w 4879918"/>
              <a:gd name="connsiteY6" fmla="*/ 1162469 h 4416942"/>
              <a:gd name="connsiteX7" fmla="*/ 4798895 w 4879918"/>
              <a:gd name="connsiteY7" fmla="*/ 4416942 h 4416942"/>
              <a:gd name="connsiteX8" fmla="*/ 1486982 w 4879918"/>
              <a:gd name="connsiteY8" fmla="*/ 4416942 h 4416942"/>
              <a:gd name="connsiteX9" fmla="*/ 1486982 w 4879918"/>
              <a:gd name="connsiteY9" fmla="*/ 4393793 h 4416942"/>
              <a:gd name="connsiteX10" fmla="*/ 0 w 4879918"/>
              <a:gd name="connsiteY10" fmla="*/ 4393793 h 4416942"/>
              <a:gd name="connsiteX11" fmla="*/ 0 w 4879918"/>
              <a:gd name="connsiteY11" fmla="*/ 1 h 4416942"/>
              <a:gd name="connsiteX12" fmla="*/ 3717449 w 4879918"/>
              <a:gd name="connsiteY12" fmla="*/ 0 h 4416942"/>
              <a:gd name="connsiteX13" fmla="*/ 3717450 w 4879918"/>
              <a:gd name="connsiteY13" fmla="*/ 0 h 4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9918" h="4416942">
                <a:moveTo>
                  <a:pt x="3717450" y="0"/>
                </a:moveTo>
                <a:lnTo>
                  <a:pt x="3717451" y="0"/>
                </a:lnTo>
                <a:lnTo>
                  <a:pt x="3798686" y="6302"/>
                </a:lnTo>
                <a:lnTo>
                  <a:pt x="3879564" y="12604"/>
                </a:lnTo>
                <a:lnTo>
                  <a:pt x="3951728" y="23617"/>
                </a:lnTo>
                <a:cubicBezTo>
                  <a:pt x="4481445" y="132013"/>
                  <a:pt x="4879918" y="600707"/>
                  <a:pt x="4879918" y="1162468"/>
                </a:cubicBezTo>
                <a:lnTo>
                  <a:pt x="4879918" y="1162469"/>
                </a:lnTo>
                <a:lnTo>
                  <a:pt x="4798895" y="4416942"/>
                </a:lnTo>
                <a:lnTo>
                  <a:pt x="1486982" y="4416942"/>
                </a:lnTo>
                <a:lnTo>
                  <a:pt x="1486982" y="4393793"/>
                </a:lnTo>
                <a:lnTo>
                  <a:pt x="0" y="4393793"/>
                </a:lnTo>
                <a:lnTo>
                  <a:pt x="0" y="1"/>
                </a:lnTo>
                <a:lnTo>
                  <a:pt x="3717449" y="0"/>
                </a:lnTo>
                <a:lnTo>
                  <a:pt x="3717450" y="0"/>
                </a:lnTo>
                <a:close/>
              </a:path>
            </a:pathLst>
          </a:custGeom>
          <a:blipFill>
            <a:blip r:embed="rId5"/>
            <a:stretch>
              <a:fillRect l="-11313" t="-12261" r="-12739" b="-1179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EBEFD-CD2D-818B-5040-4DDAEF3B28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86869" y="2858022"/>
            <a:ext cx="3024094" cy="30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3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84950B2-63AB-058E-BD66-336FBCDD5138}"/>
              </a:ext>
            </a:extLst>
          </p:cNvPr>
          <p:cNvSpPr/>
          <p:nvPr userDrawn="1"/>
        </p:nvSpPr>
        <p:spPr>
          <a:xfrm>
            <a:off x="6354589" y="2473962"/>
            <a:ext cx="5291821" cy="3604370"/>
          </a:xfrm>
          <a:custGeom>
            <a:avLst/>
            <a:gdLst>
              <a:gd name="connsiteX0" fmla="*/ 1566815 w 4572363"/>
              <a:gd name="connsiteY0" fmla="*/ 0 h 3114332"/>
              <a:gd name="connsiteX1" fmla="*/ 1573367 w 4572363"/>
              <a:gd name="connsiteY1" fmla="*/ 329 h 3114332"/>
              <a:gd name="connsiteX2" fmla="*/ 1573367 w 4572363"/>
              <a:gd name="connsiteY2" fmla="*/ 0 h 3114332"/>
              <a:gd name="connsiteX3" fmla="*/ 4572363 w 4572363"/>
              <a:gd name="connsiteY3" fmla="*/ 0 h 3114332"/>
              <a:gd name="connsiteX4" fmla="*/ 4572363 w 4572363"/>
              <a:gd name="connsiteY4" fmla="*/ 3114331 h 3114332"/>
              <a:gd name="connsiteX5" fmla="*/ 1573367 w 4572363"/>
              <a:gd name="connsiteY5" fmla="*/ 3114331 h 3114332"/>
              <a:gd name="connsiteX6" fmla="*/ 1573367 w 4572363"/>
              <a:gd name="connsiteY6" fmla="*/ 3114003 h 3114332"/>
              <a:gd name="connsiteX7" fmla="*/ 1566815 w 4572363"/>
              <a:gd name="connsiteY7" fmla="*/ 3114332 h 3114332"/>
              <a:gd name="connsiteX8" fmla="*/ 0 w 4572363"/>
              <a:gd name="connsiteY8" fmla="*/ 1557166 h 3114332"/>
              <a:gd name="connsiteX9" fmla="*/ 1566815 w 4572363"/>
              <a:gd name="connsiteY9" fmla="*/ 0 h 311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363" h="3114332">
                <a:moveTo>
                  <a:pt x="1566815" y="0"/>
                </a:moveTo>
                <a:lnTo>
                  <a:pt x="1573367" y="329"/>
                </a:lnTo>
                <a:lnTo>
                  <a:pt x="1573367" y="0"/>
                </a:lnTo>
                <a:lnTo>
                  <a:pt x="4572363" y="0"/>
                </a:lnTo>
                <a:lnTo>
                  <a:pt x="4572363" y="3114331"/>
                </a:lnTo>
                <a:lnTo>
                  <a:pt x="1573367" y="3114331"/>
                </a:lnTo>
                <a:lnTo>
                  <a:pt x="1573367" y="3114003"/>
                </a:lnTo>
                <a:lnTo>
                  <a:pt x="1566815" y="3114332"/>
                </a:lnTo>
                <a:cubicBezTo>
                  <a:pt x="701487" y="3114332"/>
                  <a:pt x="0" y="2417165"/>
                  <a:pt x="0" y="1557166"/>
                </a:cubicBezTo>
                <a:cubicBezTo>
                  <a:pt x="0" y="697167"/>
                  <a:pt x="701487" y="0"/>
                  <a:pt x="1566815" y="0"/>
                </a:cubicBezTo>
                <a:close/>
              </a:path>
            </a:pathLst>
          </a:custGeom>
          <a:solidFill>
            <a:srgbClr val="335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14314AB-0ABC-ABDD-9F1B-2B5A5338477A}"/>
              </a:ext>
            </a:extLst>
          </p:cNvPr>
          <p:cNvSpPr/>
          <p:nvPr userDrawn="1"/>
        </p:nvSpPr>
        <p:spPr>
          <a:xfrm>
            <a:off x="7427741" y="567923"/>
            <a:ext cx="3896962" cy="5046525"/>
          </a:xfrm>
          <a:custGeom>
            <a:avLst/>
            <a:gdLst>
              <a:gd name="connsiteX0" fmla="*/ 3717450 w 4879918"/>
              <a:gd name="connsiteY0" fmla="*/ 0 h 4416942"/>
              <a:gd name="connsiteX1" fmla="*/ 3717451 w 4879918"/>
              <a:gd name="connsiteY1" fmla="*/ 0 h 4416942"/>
              <a:gd name="connsiteX2" fmla="*/ 3879830 w 4879918"/>
              <a:gd name="connsiteY2" fmla="*/ 0 h 4416942"/>
              <a:gd name="connsiteX3" fmla="*/ 3879564 w 4879918"/>
              <a:gd name="connsiteY3" fmla="*/ 12604 h 4416942"/>
              <a:gd name="connsiteX4" fmla="*/ 3951728 w 4879918"/>
              <a:gd name="connsiteY4" fmla="*/ 23617 h 4416942"/>
              <a:gd name="connsiteX5" fmla="*/ 4879918 w 4879918"/>
              <a:gd name="connsiteY5" fmla="*/ 1162468 h 4416942"/>
              <a:gd name="connsiteX6" fmla="*/ 4879918 w 4879918"/>
              <a:gd name="connsiteY6" fmla="*/ 1162469 h 4416942"/>
              <a:gd name="connsiteX7" fmla="*/ 4798895 w 4879918"/>
              <a:gd name="connsiteY7" fmla="*/ 4416942 h 4416942"/>
              <a:gd name="connsiteX8" fmla="*/ 1486982 w 4879918"/>
              <a:gd name="connsiteY8" fmla="*/ 4416942 h 4416942"/>
              <a:gd name="connsiteX9" fmla="*/ 1486982 w 4879918"/>
              <a:gd name="connsiteY9" fmla="*/ 4393793 h 4416942"/>
              <a:gd name="connsiteX10" fmla="*/ 0 w 4879918"/>
              <a:gd name="connsiteY10" fmla="*/ 4393793 h 4416942"/>
              <a:gd name="connsiteX11" fmla="*/ 0 w 4879918"/>
              <a:gd name="connsiteY11" fmla="*/ 1 h 4416942"/>
              <a:gd name="connsiteX12" fmla="*/ 3717449 w 4879918"/>
              <a:gd name="connsiteY12" fmla="*/ 0 h 4416942"/>
              <a:gd name="connsiteX0" fmla="*/ 3717450 w 4879918"/>
              <a:gd name="connsiteY0" fmla="*/ 0 h 4416942"/>
              <a:gd name="connsiteX1" fmla="*/ 3717451 w 4879918"/>
              <a:gd name="connsiteY1" fmla="*/ 0 h 4416942"/>
              <a:gd name="connsiteX2" fmla="*/ 3798686 w 4879918"/>
              <a:gd name="connsiteY2" fmla="*/ 6302 h 4416942"/>
              <a:gd name="connsiteX3" fmla="*/ 3879564 w 4879918"/>
              <a:gd name="connsiteY3" fmla="*/ 12604 h 4416942"/>
              <a:gd name="connsiteX4" fmla="*/ 3951728 w 4879918"/>
              <a:gd name="connsiteY4" fmla="*/ 23617 h 4416942"/>
              <a:gd name="connsiteX5" fmla="*/ 4879918 w 4879918"/>
              <a:gd name="connsiteY5" fmla="*/ 1162468 h 4416942"/>
              <a:gd name="connsiteX6" fmla="*/ 4879918 w 4879918"/>
              <a:gd name="connsiteY6" fmla="*/ 1162469 h 4416942"/>
              <a:gd name="connsiteX7" fmla="*/ 4798895 w 4879918"/>
              <a:gd name="connsiteY7" fmla="*/ 4416942 h 4416942"/>
              <a:gd name="connsiteX8" fmla="*/ 1486982 w 4879918"/>
              <a:gd name="connsiteY8" fmla="*/ 4416942 h 4416942"/>
              <a:gd name="connsiteX9" fmla="*/ 1486982 w 4879918"/>
              <a:gd name="connsiteY9" fmla="*/ 4393793 h 4416942"/>
              <a:gd name="connsiteX10" fmla="*/ 0 w 4879918"/>
              <a:gd name="connsiteY10" fmla="*/ 4393793 h 4416942"/>
              <a:gd name="connsiteX11" fmla="*/ 0 w 4879918"/>
              <a:gd name="connsiteY11" fmla="*/ 1 h 4416942"/>
              <a:gd name="connsiteX12" fmla="*/ 3717449 w 4879918"/>
              <a:gd name="connsiteY12" fmla="*/ 0 h 4416942"/>
              <a:gd name="connsiteX13" fmla="*/ 3717450 w 4879918"/>
              <a:gd name="connsiteY13" fmla="*/ 0 h 4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9918" h="4416942">
                <a:moveTo>
                  <a:pt x="3717450" y="0"/>
                </a:moveTo>
                <a:lnTo>
                  <a:pt x="3717451" y="0"/>
                </a:lnTo>
                <a:lnTo>
                  <a:pt x="3798686" y="6302"/>
                </a:lnTo>
                <a:lnTo>
                  <a:pt x="3879564" y="12604"/>
                </a:lnTo>
                <a:lnTo>
                  <a:pt x="3951728" y="23617"/>
                </a:lnTo>
                <a:cubicBezTo>
                  <a:pt x="4481445" y="132013"/>
                  <a:pt x="4879918" y="600707"/>
                  <a:pt x="4879918" y="1162468"/>
                </a:cubicBezTo>
                <a:lnTo>
                  <a:pt x="4879918" y="1162469"/>
                </a:lnTo>
                <a:lnTo>
                  <a:pt x="4798895" y="4416942"/>
                </a:lnTo>
                <a:lnTo>
                  <a:pt x="1486982" y="4416942"/>
                </a:lnTo>
                <a:lnTo>
                  <a:pt x="1486982" y="4393793"/>
                </a:lnTo>
                <a:lnTo>
                  <a:pt x="0" y="4393793"/>
                </a:lnTo>
                <a:lnTo>
                  <a:pt x="0" y="1"/>
                </a:lnTo>
                <a:lnTo>
                  <a:pt x="3717449" y="0"/>
                </a:lnTo>
                <a:lnTo>
                  <a:pt x="3717450" y="0"/>
                </a:lnTo>
                <a:close/>
              </a:path>
            </a:pathLst>
          </a:custGeom>
          <a:blipFill>
            <a:blip r:embed="rId2"/>
            <a:stretch>
              <a:fillRect l="-11313" t="-12261" r="-12739" b="-1179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FC060-D185-E2AE-2F6A-4D86AA890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6869" y="2858022"/>
            <a:ext cx="3024094" cy="3024094"/>
          </a:xfrm>
          <a:prstGeom prst="rect">
            <a:avLst/>
          </a:prstGeom>
        </p:spPr>
      </p:pic>
      <p:pic>
        <p:nvPicPr>
          <p:cNvPr id="10" name="Picture 9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5F3DC0FB-3E33-4473-DCAC-C0C1478175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516" y="567923"/>
            <a:ext cx="2475196" cy="7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44331B-7426-388D-7A8A-D886EDCC2C74}"/>
                  </a:ext>
                </a:extLst>
              </p14:cNvPr>
              <p14:cNvContentPartPr/>
              <p14:nvPr userDrawn="1"/>
            </p14:nvContentPartPr>
            <p14:xfrm>
              <a:off x="1422738" y="579223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44331B-7426-388D-7A8A-D886EDCC2C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738" y="57832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B4CCCFCB-4EC3-ECA9-8C99-BB6140FA6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5776"/>
          <a:stretch/>
        </p:blipFill>
        <p:spPr>
          <a:xfrm>
            <a:off x="8050350" y="830001"/>
            <a:ext cx="4119263" cy="496223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A8EF60F-42D9-67BD-87F8-F4DC8455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3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821E723-CEB2-2358-9FB9-C2D17F073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558" y="6159561"/>
            <a:ext cx="1693527" cy="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3EFFB68-53B8-8AEB-1A8A-E971F89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4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0A25D4-6FE3-091D-D6CB-79EBDD2AF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558" y="6159561"/>
            <a:ext cx="1693527" cy="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9DF7D3-2B4C-2192-5BA1-E5F5A0D8DF4A}"/>
              </a:ext>
            </a:extLst>
          </p:cNvPr>
          <p:cNvSpPr/>
          <p:nvPr userDrawn="1"/>
        </p:nvSpPr>
        <p:spPr>
          <a:xfrm>
            <a:off x="6593" y="1210614"/>
            <a:ext cx="12192000" cy="5647386"/>
          </a:xfrm>
          <a:prstGeom prst="rect">
            <a:avLst/>
          </a:prstGeom>
          <a:solidFill>
            <a:srgbClr val="335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757D1F6-AB9F-15DD-24D7-F0D75509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5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52156D-EFEE-118F-A377-142F75B0D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558" y="6159561"/>
            <a:ext cx="1693527" cy="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E4255B-8D9F-AC13-077A-4AFF4C1A33D2}"/>
              </a:ext>
            </a:extLst>
          </p:cNvPr>
          <p:cNvSpPr/>
          <p:nvPr userDrawn="1"/>
        </p:nvSpPr>
        <p:spPr>
          <a:xfrm>
            <a:off x="5329895" y="654037"/>
            <a:ext cx="6859231" cy="6202883"/>
          </a:xfrm>
          <a:prstGeom prst="rect">
            <a:avLst/>
          </a:prstGeom>
          <a:solidFill>
            <a:srgbClr val="335D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9E7AC8E-833A-2C3C-7ACB-3E5EAC67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6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EF43623-5F22-6EB9-811A-AFF326386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558" y="6159561"/>
            <a:ext cx="1693527" cy="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69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93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6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96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35913-688E-407A-B2E6-8E1A0929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3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037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9164C-094C-1ADC-5EA1-E1849B084C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>
                <a:solidFill>
                  <a:srgbClr val="F3F6E7"/>
                </a:solidFill>
                <a:latin typeface="Söhne Kräftig" panose="020B0503030202060203" pitchFamily="34" charset="77"/>
              </a:rPr>
              <a:t>4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0CA3B-AC05-290A-53EF-584034FE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8" y="6159561"/>
            <a:ext cx="1693527" cy="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22F63-6A57-4C4B-86D3-488FDD34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5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819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85861-0FA3-46A6-8520-2744A70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3F6E7"/>
                </a:solidFill>
                <a:latin typeface="Söhne Kräftig" panose="020B0503030202060203" pitchFamily="34" charset="77"/>
              </a:rPr>
              <a:t>6</a:t>
            </a:r>
            <a:endParaRPr lang="en-US" dirty="0">
              <a:solidFill>
                <a:srgbClr val="F3F6E7"/>
              </a:solidFill>
              <a:latin typeface="Söhne Kräftig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78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0454"/>
      </a:accent1>
      <a:accent2>
        <a:srgbClr val="215EF5"/>
      </a:accent2>
      <a:accent3>
        <a:srgbClr val="6687FC"/>
      </a:accent3>
      <a:accent4>
        <a:srgbClr val="FFB154"/>
      </a:accent4>
      <a:accent5>
        <a:srgbClr val="5B9BD5"/>
      </a:accent5>
      <a:accent6>
        <a:srgbClr val="F3F6E7"/>
      </a:accent6>
      <a:hlink>
        <a:srgbClr val="9F96F3"/>
      </a:hlink>
      <a:folHlink>
        <a:srgbClr val="036C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10</Words>
  <Application>Microsoft Macintosh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Söhne Kräftig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Pfautz</dc:creator>
  <cp:lastModifiedBy>D Landeck</cp:lastModifiedBy>
  <cp:revision>26</cp:revision>
  <dcterms:created xsi:type="dcterms:W3CDTF">2023-09-04T13:06:08Z</dcterms:created>
  <dcterms:modified xsi:type="dcterms:W3CDTF">2024-03-08T22:13:47Z</dcterms:modified>
</cp:coreProperties>
</file>